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24377650" cy="13716000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Inconsolata" pitchFamily="1" charset="0"/>
      <p:regular r:id="rId30"/>
      <p:bold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  <p:embeddedFont>
      <p:font typeface="Roboto Thin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0C3C4-63B3-4FC6-A378-AB463E07C479}">
  <a:tblStyle styleId="{C580C3C4-63B3-4FC6-A378-AB463E07C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8" Type="http://schemas.openxmlformats.org/officeDocument/2006/relationships/slide" Target="slides/slide4.xml"/><Relationship Id="rId51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6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89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wordpres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Privilege Escalation</a:t>
            </a:r>
            <a:endParaRPr/>
          </a:p>
        </p:txBody>
      </p:sp>
      <p:sp>
        <p:nvSpPr>
          <p:cNvPr id="2394" name="Google Shape;2394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5" name="Google Shape;2395;p144"/>
          <p:cNvSpPr txBox="1">
            <a:spLocks noGrp="1"/>
          </p:cNvSpPr>
          <p:nvPr>
            <p:ph type="body" idx="3"/>
          </p:nvPr>
        </p:nvSpPr>
        <p:spPr>
          <a:xfrm>
            <a:off x="717350" y="2018700"/>
            <a:ext cx="22942800" cy="102360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After gaining Steven’s credentials through MySQL, we were able gain access to his account. Looking into Steven’s privileges we saw that he is able run python commands with no password. 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Using this python exploit we were able to gain root access and find flag 4.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396" name="Google Shape;239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735" y="6251510"/>
            <a:ext cx="20895354" cy="591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1" name="Google Shape;240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03" name="Google Shape;2403;p14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4" name="Google Shape;2404;p14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</a:t>
            </a:r>
            <a:r>
              <a:rPr lang="en-US" dirty="0">
                <a:solidFill>
                  <a:schemeClr val="dk1"/>
                </a:solidFill>
              </a:rPr>
              <a:t>Scanning Open Ports of Target (nmap)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1" name="Google Shape;2411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The alert “HTTP Request Size Monitor” was triggered.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This measures the amount of requests received by the target.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The threshold for this is 3500 requests per minute.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Setting the Timing Template (-T) and -</a:t>
            </a:r>
            <a:r>
              <a:rPr lang="en-US" sz="4400" dirty="0" err="1">
                <a:solidFill>
                  <a:schemeClr val="dk1"/>
                </a:solidFill>
              </a:rPr>
              <a:t>sS</a:t>
            </a:r>
            <a:r>
              <a:rPr lang="en-US" sz="4400" dirty="0">
                <a:solidFill>
                  <a:schemeClr val="dk1"/>
                </a:solidFill>
              </a:rPr>
              <a:t> options using nmap.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While there are many comparable alternatives, nmap is the best choice unless scanning a machine with very strict alerts with low thresholds.</a:t>
            </a:r>
            <a:endParaRPr sz="4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</a:t>
            </a:r>
            <a:r>
              <a:rPr lang="en-US" dirty="0">
                <a:solidFill>
                  <a:schemeClr val="dk1"/>
                </a:solidFill>
              </a:rPr>
              <a:t>Directory Enumeration </a:t>
            </a:r>
            <a:endParaRPr dirty="0"/>
          </a:p>
        </p:txBody>
      </p:sp>
      <p:sp>
        <p:nvSpPr>
          <p:cNvPr id="2417" name="Google Shape;2417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18" name="Google Shape;2418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The alerts “Excessive HTTP Errors” and “HTTP Request Size Monitor” were triggered.</a:t>
            </a:r>
            <a:endParaRPr sz="4000" dirty="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“Excessive HTTP Errors” measures the amount of returned HTTP response codes for the top 5 most returned codes over 5 mins. “HTTP Request Size Monitor” measure the number of requests sent to the target per minute.</a:t>
            </a:r>
            <a:endParaRPr sz="4000" dirty="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“Excessive HTTP Errors” fires at 400 response codes every 5 mins and “HTTP Request Size Monitor” fires at 3500 requests per minute.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Setting a delay between each tested directory/file and using a smaller wordlist.</a:t>
            </a:r>
            <a:endParaRPr sz="4000" dirty="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An alternative would be to guess the directory paths in a browser. However, this is less aggressive, it is more time consuming too.</a:t>
            </a:r>
            <a:endParaRPr sz="4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419" name="Google Shape;241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53" y="11071940"/>
            <a:ext cx="10282335" cy="83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24651477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</a:t>
            </a:r>
            <a:r>
              <a:rPr lang="en-US" dirty="0">
                <a:solidFill>
                  <a:schemeClr val="dk1"/>
                </a:solidFill>
              </a:rPr>
              <a:t>WordPress User Enumeration (wpscan)</a:t>
            </a:r>
            <a:endParaRPr dirty="0"/>
          </a:p>
        </p:txBody>
      </p:sp>
      <p:sp>
        <p:nvSpPr>
          <p:cNvPr id="2425" name="Google Shape;2425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6" name="Google Shape;2426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14244266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Excessive HTTP Errors” alert would detect this.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This measures the amount of returned HTTP response codes for the top 5 most returned codes.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400 is the threshold for this alert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Using a less aggressive setting for the enumeration (less packets over time).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Manual enumeration using author query in URL.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655170" y="5167565"/>
            <a:ext cx="6537108" cy="2632827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 Topology &amp; Critical Vulnerabilities</a:t>
            </a:r>
            <a:endParaRPr b="1" dirty="0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3062035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Exploits Used</a:t>
            </a:r>
            <a:endParaRPr b="1" dirty="0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3060035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Methods Used to Avoiding Detect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37450" y="1980624"/>
            <a:ext cx="4836300" cy="11130443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Network</a:t>
            </a:r>
            <a:endParaRPr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Address Range: 192.168.1.0/24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Netmask: 255.255.255.0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Gateway: 192.168.1.1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IPv4: 192.168.100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Hostname: ELK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pt-BR"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</a:rPr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</a:rPr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</a:rPr>
              <a:t>Hostname: Capstone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IPv4: 192.168.1.110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OS: Linux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Hostname: Target 1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IPv4: 192.168.1.115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OS: Linux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Hostname: Target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IPv4: 192.168.1.90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OS: Linux 2.6.32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Hostname: Kali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87" y="2361636"/>
            <a:ext cx="18036397" cy="105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>
            <p:extLst>
              <p:ext uri="{D42A27DB-BD31-4B8C-83A1-F6EECF244321}">
                <p14:modId xmlns:p14="http://schemas.microsoft.com/office/powerpoint/2010/main" val="3697284056"/>
              </p:ext>
            </p:extLst>
          </p:nvPr>
        </p:nvGraphicFramePr>
        <p:xfrm>
          <a:off x="1191000" y="3052875"/>
          <a:ext cx="21995625" cy="10149690"/>
        </p:xfrm>
        <a:graphic>
          <a:graphicData uri="http://schemas.openxmlformats.org/drawingml/2006/table">
            <a:tbl>
              <a:tblPr>
                <a:noFill/>
                <a:tableStyleId>{C580C3C4-63B3-4FC6-A378-AB463E07C479}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35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weal passwords that can be brute forced easily by mere guessing is not good.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Michael’s password was ‘</a:t>
                      </a:r>
                      <a:r>
                        <a:rPr lang="en-US" sz="33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’. Also, it allowed users to keep the same password for a long period, makes brute force more successful.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port that allows web traffic (HTTP) into server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vital to open any webserver but needs to be secured properly.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Misconfiguration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Misconfiguration of unprotected files/directories, default credentials.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unprivileged user access to files they shouldn’t have access. For </a:t>
                      </a:r>
                      <a:r>
                        <a:rPr lang="en-US" sz="3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eg.</a:t>
                      </a: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“wp-config.php” could be very dangerous if wrong person accessed it.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Enumeration</a:t>
                      </a:r>
                      <a:endParaRPr sz="3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Performed wpscan enumeration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exposes the critical information like authorised list of WordPress users and an attacker can further brute force that user's credentials.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Vulnerabilities: Target 2</a:t>
            </a:r>
            <a:endParaRPr dirty="0"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assessment uncovered the following critical vulnerabilities in </a:t>
            </a:r>
            <a:r>
              <a:rPr lang="en-US" sz="4400" b="1" dirty="0"/>
              <a:t>Target 2</a:t>
            </a:r>
            <a:r>
              <a:rPr lang="en-US" sz="4400" dirty="0"/>
              <a:t>.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>
            <p:extLst>
              <p:ext uri="{D42A27DB-BD31-4B8C-83A1-F6EECF244321}">
                <p14:modId xmlns:p14="http://schemas.microsoft.com/office/powerpoint/2010/main" val="1238119392"/>
              </p:ext>
            </p:extLst>
          </p:nvPr>
        </p:nvGraphicFramePr>
        <p:xfrm>
          <a:off x="1191000" y="3052874"/>
          <a:ext cx="21995625" cy="10166324"/>
        </p:xfrm>
        <a:graphic>
          <a:graphicData uri="http://schemas.openxmlformats.org/drawingml/2006/table">
            <a:tbl>
              <a:tblPr>
                <a:noFill/>
                <a:tableStyleId>{C580C3C4-63B3-4FC6-A378-AB463E07C479}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7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35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9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Query Modification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Inserting additional commands into  the HTML query to gain additional information.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adding extra wordings at the end of web address, the website takes to pages that might be confidential.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 Traversal Attack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navigation to pages that normal users are not intended to visit and interact with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access to restricted webpages could be a major security flaw.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4104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56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2" name="Google Shape;2372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WordPress Enumeration </a:t>
            </a:r>
            <a:endParaRPr dirty="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 err="1">
                <a:solidFill>
                  <a:schemeClr val="dk1"/>
                </a:solidFill>
              </a:rPr>
              <a:t>WPScan</a:t>
            </a:r>
            <a:r>
              <a:rPr lang="en-AU" sz="4400" dirty="0">
                <a:solidFill>
                  <a:schemeClr val="dk1"/>
                </a:solidFill>
              </a:rPr>
              <a:t> using </a:t>
            </a:r>
            <a:r>
              <a:rPr lang="en-AU" sz="4400" b="1" u="sng" dirty="0">
                <a:solidFill>
                  <a:schemeClr val="tx1"/>
                </a:solidFill>
              </a:rPr>
              <a:t>‘-- url </a:t>
            </a:r>
            <a:r>
              <a:rPr lang="en-AU" sz="4400" b="1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http://192.168.1.110/wordpress</a:t>
            </a:r>
            <a:r>
              <a:rPr lang="en-AU" sz="4400" b="1" u="sng" dirty="0">
                <a:solidFill>
                  <a:schemeClr val="tx1"/>
                </a:solidFill>
              </a:rPr>
              <a:t> -e u’</a:t>
            </a:r>
            <a:r>
              <a:rPr lang="en-AU" sz="4400" dirty="0">
                <a:solidFill>
                  <a:schemeClr val="tx1"/>
                </a:solidFill>
              </a:rPr>
              <a:t> the program scanned for user login accounts</a:t>
            </a:r>
            <a:endParaRPr sz="4400" dirty="0">
              <a:solidFill>
                <a:schemeClr val="tx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This exploit gave access to usernames “Michael” and “Steven”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380" name="Google Shape;238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00" y="6550090"/>
            <a:ext cx="22666075" cy="549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Weak Password Policy</a:t>
            </a:r>
            <a:endParaRPr dirty="0"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Simply by guessing Michael’s password was easy enough, though a tool such as ‘hydra’ would have easily cracked the password in no time, unfortunately this would be much easier to detect.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This allowed us to gain access to Michael's account on the target machine (192.168.1.110)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388" name="Google Shape;23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01" y="6386925"/>
            <a:ext cx="13473100" cy="6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833</Words>
  <Application>Microsoft Office PowerPoint</Application>
  <PresentationFormat>Custom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Inconsolata</vt:lpstr>
      <vt:lpstr>Roboto Medium</vt:lpstr>
      <vt:lpstr>Calibri</vt:lpstr>
      <vt:lpstr>Amatic SC</vt:lpstr>
      <vt:lpstr>Roboto Thin</vt:lpstr>
      <vt:lpstr>Poppins Medium</vt:lpstr>
      <vt:lpstr>Roboto Light</vt:lpstr>
      <vt:lpstr>Poppins</vt:lpstr>
      <vt:lpstr>Lato Light</vt:lpstr>
      <vt:lpstr>Roboto</vt:lpstr>
      <vt:lpstr>Arial</vt:lpstr>
      <vt:lpstr>Helvetica Neue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2</vt:lpstr>
      <vt:lpstr>Exploits Used </vt:lpstr>
      <vt:lpstr>Exploitation: WordPress Enumeration </vt:lpstr>
      <vt:lpstr>Exploitation: Weak Password Policy</vt:lpstr>
      <vt:lpstr>Exploitation: Privilege Escalation</vt:lpstr>
      <vt:lpstr>Avoiding Detection </vt:lpstr>
      <vt:lpstr>Stealth Exploitation of Scanning Open Ports of Target (nmap)</vt:lpstr>
      <vt:lpstr>Stealth Exploitation of Directory Enumeration </vt:lpstr>
      <vt:lpstr>Stealth Exploitation of WordPress User Enumeration (wpscan)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afzal kadar</dc:creator>
  <cp:lastModifiedBy>afzal kadar</cp:lastModifiedBy>
  <cp:revision>4</cp:revision>
  <dcterms:modified xsi:type="dcterms:W3CDTF">2021-12-18T07:31:33Z</dcterms:modified>
</cp:coreProperties>
</file>